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სულ შემოვიდა </a:t>
          </a:r>
          <a:r>
            <a:rPr lang="ka-GE" sz="1200" b="1" dirty="0" smtClean="0"/>
            <a:t>7 </a:t>
          </a:r>
          <a:r>
            <a:rPr lang="ka-GE" sz="1200" b="1" dirty="0" smtClean="0"/>
            <a:t>განაცხადი, საიდანაც:</a:t>
          </a:r>
          <a:endParaRPr lang="en-US" sz="12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A3065037-308D-4300-A294-1D89394A4F70}">
      <dgm:prSet phldrT="[ტექსტი]"/>
      <dgm:spPr/>
      <dgm:t>
        <a:bodyPr/>
        <a:lstStyle/>
        <a:p>
          <a:pPr algn="ctr"/>
          <a:r>
            <a:rPr lang="ka-GE" b="1" dirty="0" smtClean="0"/>
            <a:t>დაკმაყოფილდა - </a:t>
          </a:r>
          <a:r>
            <a:rPr lang="ka-GE" b="1" dirty="0" smtClean="0"/>
            <a:t>3 განაცხადი;</a:t>
          </a:r>
          <a:endParaRPr lang="en-US" b="1" dirty="0"/>
        </a:p>
      </dgm:t>
    </dgm:pt>
    <dgm:pt modelId="{3C50FE68-90C3-4883-BA91-46A1240F18EA}" type="parTrans" cxnId="{33ECF28C-8421-44DD-9C50-ADD1EA4CFB07}">
      <dgm:prSet/>
      <dgm:spPr/>
      <dgm:t>
        <a:bodyPr/>
        <a:lstStyle/>
        <a:p>
          <a:endParaRPr lang="en-US"/>
        </a:p>
      </dgm:t>
    </dgm:pt>
    <dgm:pt modelId="{C431198F-3BA5-40FC-B872-BCAC883672C9}" type="sibTrans" cxnId="{33ECF28C-8421-44DD-9C50-ADD1EA4CFB07}">
      <dgm:prSet/>
      <dgm:spPr/>
      <dgm:t>
        <a:bodyPr/>
        <a:lstStyle/>
        <a:p>
          <a:endParaRPr lang="en-US"/>
        </a:p>
      </dgm:t>
    </dgm:pt>
    <dgm:pt modelId="{6C1B2C48-1767-46F1-8170-020C2480F41D}">
      <dgm:prSet phldrT="[ტექსტი]"/>
      <dgm:spPr/>
      <dgm:t>
        <a:bodyPr/>
        <a:lstStyle/>
        <a:p>
          <a:pPr algn="ctr"/>
          <a:r>
            <a:rPr lang="ka-GE" b="1" dirty="0" smtClean="0"/>
            <a:t>არ დაკმაყოფილდა - 2 განაცხადი;</a:t>
          </a:r>
          <a:endParaRPr lang="en-US" b="1" dirty="0"/>
        </a:p>
      </dgm:t>
    </dgm:pt>
    <dgm:pt modelId="{CFFB59C3-570C-4D8D-8DBA-35DB3825A172}" type="parTrans" cxnId="{4313AF09-A05F-48E7-A525-32DE8535F111}">
      <dgm:prSet/>
      <dgm:spPr/>
      <dgm:t>
        <a:bodyPr/>
        <a:lstStyle/>
        <a:p>
          <a:endParaRPr lang="en-US"/>
        </a:p>
      </dgm:t>
    </dgm:pt>
    <dgm:pt modelId="{E168A4EF-B102-4459-AB15-2294A0564673}" type="sibTrans" cxnId="{4313AF09-A05F-48E7-A525-32DE8535F111}">
      <dgm:prSet/>
      <dgm:spPr/>
      <dgm:t>
        <a:bodyPr/>
        <a:lstStyle/>
        <a:p>
          <a:endParaRPr lang="en-US"/>
        </a:p>
      </dgm:t>
    </dgm:pt>
    <dgm:pt modelId="{32771F04-CDB3-4B5F-9AAD-4D3FA4DBC28A}">
      <dgm:prSet phldrT="[ტექსტი]"/>
      <dgm:spPr/>
      <dgm:t>
        <a:bodyPr/>
        <a:lstStyle/>
        <a:p>
          <a:pPr algn="ctr"/>
          <a:r>
            <a:rPr lang="ka-GE" b="1" dirty="0" smtClean="0"/>
            <a:t>ნაწილობრივ დაკმაყოფილდა - 2 განაცხადი;</a:t>
          </a:r>
          <a:endParaRPr lang="en-US" b="1" dirty="0"/>
        </a:p>
      </dgm:t>
    </dgm:pt>
    <dgm:pt modelId="{450C6E20-8905-4D15-AA0E-A2257A4559D5}" type="parTrans" cxnId="{7669AAEF-00FC-4E12-886C-F5B961F5F6B0}">
      <dgm:prSet/>
      <dgm:spPr/>
      <dgm:t>
        <a:bodyPr/>
        <a:lstStyle/>
        <a:p>
          <a:endParaRPr lang="en-US"/>
        </a:p>
      </dgm:t>
    </dgm:pt>
    <dgm:pt modelId="{35146D1F-2614-4777-B285-F68384EE0691}" type="sibTrans" cxnId="{7669AAEF-00FC-4E12-886C-F5B961F5F6B0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D81D1C76-4105-4F12-B23F-0647AB79FB08}" type="pres">
      <dgm:prSet presAssocID="{4B423817-15C2-4C73-BA2F-AA906ED6C8F5}" presName="arrowDiagram4" presStyleCnt="0"/>
      <dgm:spPr/>
    </dgm:pt>
    <dgm:pt modelId="{12B6672B-3835-47EF-891C-1E6E1CF8044C}" type="pres">
      <dgm:prSet presAssocID="{139A5A7F-F5D1-4878-A131-823EA3B50CB1}" presName="bullet4a" presStyleLbl="node1" presStyleIdx="0" presStyleCnt="4"/>
      <dgm:spPr/>
    </dgm:pt>
    <dgm:pt modelId="{1DB91F2C-958E-462A-AE5E-043249893D88}" type="pres">
      <dgm:prSet presAssocID="{139A5A7F-F5D1-4878-A131-823EA3B50CB1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2C436-7A1D-4263-8FE9-45BAE95471B3}" type="pres">
      <dgm:prSet presAssocID="{A3065037-308D-4300-A294-1D89394A4F70}" presName="bullet4b" presStyleLbl="node1" presStyleIdx="1" presStyleCnt="4"/>
      <dgm:spPr/>
    </dgm:pt>
    <dgm:pt modelId="{91BFB499-D473-45AA-B9F3-C4C2FD8F4163}" type="pres">
      <dgm:prSet presAssocID="{A3065037-308D-4300-A294-1D89394A4F70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8A8E5-2E4C-4B98-9E76-8A3C224CE24A}" type="pres">
      <dgm:prSet presAssocID="{32771F04-CDB3-4B5F-9AAD-4D3FA4DBC28A}" presName="bullet4c" presStyleLbl="node1" presStyleIdx="2" presStyleCnt="4"/>
      <dgm:spPr/>
    </dgm:pt>
    <dgm:pt modelId="{EB29BD0A-5637-4ECE-8699-0587AFDEE5E2}" type="pres">
      <dgm:prSet presAssocID="{32771F04-CDB3-4B5F-9AAD-4D3FA4DBC28A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C4CCF-D18E-4DFA-8074-2C6F674690AD}" type="pres">
      <dgm:prSet presAssocID="{6C1B2C48-1767-46F1-8170-020C2480F41D}" presName="bullet4d" presStyleLbl="node1" presStyleIdx="3" presStyleCnt="4"/>
      <dgm:spPr/>
    </dgm:pt>
    <dgm:pt modelId="{F68E78C1-77B1-4AC8-B3A5-64E7C94BC49C}" type="pres">
      <dgm:prSet presAssocID="{6C1B2C48-1767-46F1-8170-020C2480F41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E2AA54-1A40-47A2-B2C0-743A503F50A4}" type="presOf" srcId="{139A5A7F-F5D1-4878-A131-823EA3B50CB1}" destId="{1DB91F2C-958E-462A-AE5E-043249893D88}" srcOrd="0" destOrd="0" presId="urn:microsoft.com/office/officeart/2005/8/layout/arrow2"/>
    <dgm:cxn modelId="{A483BB0D-721B-4353-A61D-30DAB77693BB}" type="presOf" srcId="{A3065037-308D-4300-A294-1D89394A4F70}" destId="{91BFB499-D473-45AA-B9F3-C4C2FD8F4163}" srcOrd="0" destOrd="0" presId="urn:microsoft.com/office/officeart/2005/8/layout/arrow2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75C3093F-38CE-41CB-999D-39AAE6EA943B}" type="presOf" srcId="{32771F04-CDB3-4B5F-9AAD-4D3FA4DBC28A}" destId="{EB29BD0A-5637-4ECE-8699-0587AFDEE5E2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33ECF28C-8421-44DD-9C50-ADD1EA4CFB07}" srcId="{4B423817-15C2-4C73-BA2F-AA906ED6C8F5}" destId="{A3065037-308D-4300-A294-1D89394A4F70}" srcOrd="1" destOrd="0" parTransId="{3C50FE68-90C3-4883-BA91-46A1240F18EA}" sibTransId="{C431198F-3BA5-40FC-B872-BCAC883672C9}"/>
    <dgm:cxn modelId="{4313AF09-A05F-48E7-A525-32DE8535F111}" srcId="{4B423817-15C2-4C73-BA2F-AA906ED6C8F5}" destId="{6C1B2C48-1767-46F1-8170-020C2480F41D}" srcOrd="3" destOrd="0" parTransId="{CFFB59C3-570C-4D8D-8DBA-35DB3825A172}" sibTransId="{E168A4EF-B102-4459-AB15-2294A0564673}"/>
    <dgm:cxn modelId="{F36DB93E-399B-4ED4-8B5A-8CB58108E17B}" type="presOf" srcId="{6C1B2C48-1767-46F1-8170-020C2480F41D}" destId="{F68E78C1-77B1-4AC8-B3A5-64E7C94BC49C}" srcOrd="0" destOrd="0" presId="urn:microsoft.com/office/officeart/2005/8/layout/arrow2"/>
    <dgm:cxn modelId="{7669AAEF-00FC-4E12-886C-F5B961F5F6B0}" srcId="{4B423817-15C2-4C73-BA2F-AA906ED6C8F5}" destId="{32771F04-CDB3-4B5F-9AAD-4D3FA4DBC28A}" srcOrd="2" destOrd="0" parTransId="{450C6E20-8905-4D15-AA0E-A2257A4559D5}" sibTransId="{35146D1F-2614-4777-B285-F68384EE0691}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81903C72-2DF9-46A4-AD60-C0488CD4330D}" type="presParOf" srcId="{40CA8F99-B847-4A32-A8C6-D4237CDA259C}" destId="{D81D1C76-4105-4F12-B23F-0647AB79FB08}" srcOrd="1" destOrd="0" presId="urn:microsoft.com/office/officeart/2005/8/layout/arrow2"/>
    <dgm:cxn modelId="{C6F5C9FB-F1E1-44C5-A282-75FF9BF103CA}" type="presParOf" srcId="{D81D1C76-4105-4F12-B23F-0647AB79FB08}" destId="{12B6672B-3835-47EF-891C-1E6E1CF8044C}" srcOrd="0" destOrd="0" presId="urn:microsoft.com/office/officeart/2005/8/layout/arrow2"/>
    <dgm:cxn modelId="{0E2B9B4F-0B7A-4D2F-8308-E01950EA9E67}" type="presParOf" srcId="{D81D1C76-4105-4F12-B23F-0647AB79FB08}" destId="{1DB91F2C-958E-462A-AE5E-043249893D88}" srcOrd="1" destOrd="0" presId="urn:microsoft.com/office/officeart/2005/8/layout/arrow2"/>
    <dgm:cxn modelId="{47D9E59A-6996-400B-891D-E452F49A7160}" type="presParOf" srcId="{D81D1C76-4105-4F12-B23F-0647AB79FB08}" destId="{F982C436-7A1D-4263-8FE9-45BAE95471B3}" srcOrd="2" destOrd="0" presId="urn:microsoft.com/office/officeart/2005/8/layout/arrow2"/>
    <dgm:cxn modelId="{C09E2451-0737-4691-8FA4-7B21705FFC2E}" type="presParOf" srcId="{D81D1C76-4105-4F12-B23F-0647AB79FB08}" destId="{91BFB499-D473-45AA-B9F3-C4C2FD8F4163}" srcOrd="3" destOrd="0" presId="urn:microsoft.com/office/officeart/2005/8/layout/arrow2"/>
    <dgm:cxn modelId="{8DB5D41E-84E9-4F83-9E66-52752E879581}" type="presParOf" srcId="{D81D1C76-4105-4F12-B23F-0647AB79FB08}" destId="{A448A8E5-2E4C-4B98-9E76-8A3C224CE24A}" srcOrd="4" destOrd="0" presId="urn:microsoft.com/office/officeart/2005/8/layout/arrow2"/>
    <dgm:cxn modelId="{B5B7F85B-5784-476E-9D7F-F4E9842EF453}" type="presParOf" srcId="{D81D1C76-4105-4F12-B23F-0647AB79FB08}" destId="{EB29BD0A-5637-4ECE-8699-0587AFDEE5E2}" srcOrd="5" destOrd="0" presId="urn:microsoft.com/office/officeart/2005/8/layout/arrow2"/>
    <dgm:cxn modelId="{B8B8D0EF-0B45-4E0C-AF0D-2D73D87A9840}" type="presParOf" srcId="{D81D1C76-4105-4F12-B23F-0647AB79FB08}" destId="{9F2C4CCF-D18E-4DFA-8074-2C6F674690AD}" srcOrd="6" destOrd="0" presId="urn:microsoft.com/office/officeart/2005/8/layout/arrow2"/>
    <dgm:cxn modelId="{095EF85D-B35E-4B20-935B-C69BA5C8EFD7}" type="presParOf" srcId="{D81D1C76-4105-4F12-B23F-0647AB79FB08}" destId="{F68E78C1-77B1-4AC8-B3A5-64E7C94BC49C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ECE2E-8C15-402E-8701-7ADCBB1F2226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41BEF-1F75-4C0D-9F48-81FEDA364BF9}">
      <dsp:nvSpPr>
        <dsp:cNvPr id="0" name=""/>
        <dsp:cNvSpPr/>
      </dsp:nvSpPr>
      <dsp:spPr>
        <a:xfrm>
          <a:off x="853440" y="2835909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სულ შემოვიდა 5 განაცხადი, საიდანაც:</a:t>
          </a:r>
          <a:endParaRPr lang="en-US" sz="1600" b="1" kern="1200" dirty="0"/>
        </a:p>
      </dsp:txBody>
      <dsp:txXfrm>
        <a:off x="853440" y="2835909"/>
        <a:ext cx="1420368" cy="1101090"/>
      </dsp:txXfrm>
    </dsp:sp>
    <dsp:sp modelId="{19ABE6D3-BD0C-4460-AFAA-522523F69528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6D2A1-FC62-4515-8C7D-F774F07B7EF1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ნაწილობრივ დაკმაყოფილდა - 1 განაცხადი;</a:t>
          </a:r>
          <a:endParaRPr lang="en-US" sz="1300" b="1" kern="1200" dirty="0"/>
        </a:p>
      </dsp:txBody>
      <dsp:txXfrm>
        <a:off x="2316480" y="1864359"/>
        <a:ext cx="1463040" cy="2072640"/>
      </dsp:txXfrm>
    </dsp:sp>
    <dsp:sp modelId="{CE239052-ECD2-4AFA-8302-1877D30426B9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538F7-BDF7-4911-AEDC-00D133CD6673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დაკმაყოფილდა - 4 განაცხადი</a:t>
          </a:r>
          <a:endParaRPr lang="en-US" sz="1300" b="1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მეორე  კვარტლის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წლის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პირველი აპრილიდან 2022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ივნისის ჩათვლით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70</Words>
  <Application>Microsoft Office PowerPoint</Application>
  <PresentationFormat>ეკრანი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</vt:i4>
      </vt:variant>
    </vt:vector>
  </HeadingPairs>
  <TitlesOfParts>
    <vt:vector size="2" baseType="lpstr">
      <vt:lpstr>აივანი</vt:lpstr>
      <vt:lpstr>         2022 წლის მეორე 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s.kacharava</cp:lastModifiedBy>
  <cp:revision>5</cp:revision>
  <dcterms:created xsi:type="dcterms:W3CDTF">2006-08-16T00:00:00Z</dcterms:created>
  <dcterms:modified xsi:type="dcterms:W3CDTF">2022-09-12T12:54:58Z</dcterms:modified>
</cp:coreProperties>
</file>